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A9B-112D-463A-94E3-55F26E9D655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196-23BC-4DED-B6C6-CEDB3ED1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7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A9B-112D-463A-94E3-55F26E9D655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196-23BC-4DED-B6C6-CEDB3ED1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5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A9B-112D-463A-94E3-55F26E9D655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196-23BC-4DED-B6C6-CEDB3ED1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0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A9B-112D-463A-94E3-55F26E9D655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196-23BC-4DED-B6C6-CEDB3ED1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A9B-112D-463A-94E3-55F26E9D655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196-23BC-4DED-B6C6-CEDB3ED1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1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A9B-112D-463A-94E3-55F26E9D655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196-23BC-4DED-B6C6-CEDB3ED1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A9B-112D-463A-94E3-55F26E9D655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196-23BC-4DED-B6C6-CEDB3ED1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7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A9B-112D-463A-94E3-55F26E9D655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196-23BC-4DED-B6C6-CEDB3ED1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4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A9B-112D-463A-94E3-55F26E9D655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196-23BC-4DED-B6C6-CEDB3ED1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6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A9B-112D-463A-94E3-55F26E9D655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196-23BC-4DED-B6C6-CEDB3ED1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6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4A9B-112D-463A-94E3-55F26E9D655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196-23BC-4DED-B6C6-CEDB3ED1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0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34A9B-112D-463A-94E3-55F26E9D655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6A196-23BC-4DED-B6C6-CEDB3ED10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8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30243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Загадки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«А у нас в огороде»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869160"/>
            <a:ext cx="4312568" cy="1224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Гошейн В.Н.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5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038600" cy="572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на нашей грядке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Выросли загадки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Сочные да крупные,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Вот такие круглые.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Летом зеленеют,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 осени краснеют.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adal-azyk.ru/wp-content/uploads/2020/05/pomidory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44" y="1196753"/>
            <a:ext cx="48595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3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038600" cy="572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 весною мы сажали,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Потом летом поливали.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Все, что осенью на грядках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Поспевает: вкусно, сладко!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 зевай и собирай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осенний…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static.mk.ru/upload/entities/2020/09/16/16/articles/facebookPicture/1c/1f/68/6f/40f1b68311d69d8a6018b1b5557c71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0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Игра «Отгадай загадку»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прячется от солнца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Под кустом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глубокой норке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Бурая – не мишка,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норке – но не мышка.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7413" r="26256" b="12993"/>
          <a:stretch/>
        </p:blipFill>
        <p:spPr bwMode="auto">
          <a:xfrm>
            <a:off x="4449188" y="1412776"/>
            <a:ext cx="4607511" cy="357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0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Лето целое старалась-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Одевалась, одевалась …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 как осень подошла,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Нам одежки отдала.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Сотню одежонок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Сложили мы в бочонок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catherineasquithgallery.com/uploads/posts/2021-02/1612626108_10-p-fon-kapusta-dlya-prezentatsii-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12555" cy="29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 кудрявый хохолок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Лису из норки поволок.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ощупь – очень гладкая,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вкус – как сахар сладкая.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catherineasquithgallery.com/uploads/posts/2021-03/1614549983_4-p-morkov-na-belom-fone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453136" cy="33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2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саду зеленом в землю вросло,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Сверху толсто, снизу остро,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Собой красно.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fresh-lider.ru/wp-content/uploads/2020/03/%D0%A1%D0%B2%D0%B5%D0%BA%D0%BB%D0%B0-%D1%80%D0%B0%D0%BD%D0%BD%D1%8F%D1%8F-%D0%A0%D0%BE%D1%81%D1%81%D0%B8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703541" cy="40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038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Прежде чем его мы съели,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Все наплакаться успели.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optom.semena-tut.ru/components/com_jshopping/files/img_products/full_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0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038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длинным вырастает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пол грядки занимает.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овощ тыквы брат,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Летом все его едят.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s://rm-1.ru/upload/iblock/988/9885f791945bb37cea3ee412637038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038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Кругла, а не месяц,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Желта, а не масло,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Сладка, а не сахар,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хвостом, а не мышь.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s://3dmdb.com/previews/365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65" y="548680"/>
            <a:ext cx="485363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59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Загадки «А у нас в огороде»</vt:lpstr>
      <vt:lpstr>Игра «Отгадай загадку»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в начальной школе Я – сельский житель!</dc:title>
  <dc:creator>Admin</dc:creator>
  <cp:lastModifiedBy>PC</cp:lastModifiedBy>
  <cp:revision>18</cp:revision>
  <dcterms:created xsi:type="dcterms:W3CDTF">2022-04-05T08:25:00Z</dcterms:created>
  <dcterms:modified xsi:type="dcterms:W3CDTF">2022-04-12T08:39:44Z</dcterms:modified>
</cp:coreProperties>
</file>