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0279975" cy="21278850"/>
  <p:notesSz cx="6858000" cy="9144000"/>
  <p:defaultTextStyle>
    <a:defPPr>
      <a:defRPr lang="ru-RU"/>
    </a:defPPr>
    <a:lvl1pPr marL="0" algn="l" defTabSz="2946197" rtl="0" eaLnBrk="1" latinLnBrk="0" hangingPunct="1">
      <a:defRPr sz="5800" kern="1200">
        <a:solidFill>
          <a:schemeClr val="tx1"/>
        </a:solidFill>
        <a:latin typeface="+mn-lt"/>
        <a:ea typeface="+mn-ea"/>
        <a:cs typeface="+mn-cs"/>
      </a:defRPr>
    </a:lvl1pPr>
    <a:lvl2pPr marL="1473098" algn="l" defTabSz="2946197" rtl="0" eaLnBrk="1" latinLnBrk="0" hangingPunct="1">
      <a:defRPr sz="5800" kern="1200">
        <a:solidFill>
          <a:schemeClr val="tx1"/>
        </a:solidFill>
        <a:latin typeface="+mn-lt"/>
        <a:ea typeface="+mn-ea"/>
        <a:cs typeface="+mn-cs"/>
      </a:defRPr>
    </a:lvl2pPr>
    <a:lvl3pPr marL="2946197" algn="l" defTabSz="2946197" rtl="0" eaLnBrk="1" latinLnBrk="0" hangingPunct="1">
      <a:defRPr sz="5800" kern="1200">
        <a:solidFill>
          <a:schemeClr val="tx1"/>
        </a:solidFill>
        <a:latin typeface="+mn-lt"/>
        <a:ea typeface="+mn-ea"/>
        <a:cs typeface="+mn-cs"/>
      </a:defRPr>
    </a:lvl3pPr>
    <a:lvl4pPr marL="4419295" algn="l" defTabSz="2946197" rtl="0" eaLnBrk="1" latinLnBrk="0" hangingPunct="1">
      <a:defRPr sz="5800" kern="1200">
        <a:solidFill>
          <a:schemeClr val="tx1"/>
        </a:solidFill>
        <a:latin typeface="+mn-lt"/>
        <a:ea typeface="+mn-ea"/>
        <a:cs typeface="+mn-cs"/>
      </a:defRPr>
    </a:lvl4pPr>
    <a:lvl5pPr marL="5892394" algn="l" defTabSz="2946197" rtl="0" eaLnBrk="1" latinLnBrk="0" hangingPunct="1">
      <a:defRPr sz="5800" kern="1200">
        <a:solidFill>
          <a:schemeClr val="tx1"/>
        </a:solidFill>
        <a:latin typeface="+mn-lt"/>
        <a:ea typeface="+mn-ea"/>
        <a:cs typeface="+mn-cs"/>
      </a:defRPr>
    </a:lvl5pPr>
    <a:lvl6pPr marL="7365492" algn="l" defTabSz="2946197" rtl="0" eaLnBrk="1" latinLnBrk="0" hangingPunct="1">
      <a:defRPr sz="5800" kern="1200">
        <a:solidFill>
          <a:schemeClr val="tx1"/>
        </a:solidFill>
        <a:latin typeface="+mn-lt"/>
        <a:ea typeface="+mn-ea"/>
        <a:cs typeface="+mn-cs"/>
      </a:defRPr>
    </a:lvl6pPr>
    <a:lvl7pPr marL="8838590" algn="l" defTabSz="2946197" rtl="0" eaLnBrk="1" latinLnBrk="0" hangingPunct="1">
      <a:defRPr sz="5800" kern="1200">
        <a:solidFill>
          <a:schemeClr val="tx1"/>
        </a:solidFill>
        <a:latin typeface="+mn-lt"/>
        <a:ea typeface="+mn-ea"/>
        <a:cs typeface="+mn-cs"/>
      </a:defRPr>
    </a:lvl7pPr>
    <a:lvl8pPr marL="10311689" algn="l" defTabSz="2946197" rtl="0" eaLnBrk="1" latinLnBrk="0" hangingPunct="1">
      <a:defRPr sz="5800" kern="1200">
        <a:solidFill>
          <a:schemeClr val="tx1"/>
        </a:solidFill>
        <a:latin typeface="+mn-lt"/>
        <a:ea typeface="+mn-ea"/>
        <a:cs typeface="+mn-cs"/>
      </a:defRPr>
    </a:lvl8pPr>
    <a:lvl9pPr marL="11784787" algn="l" defTabSz="2946197" rtl="0" eaLnBrk="1" latinLnBrk="0" hangingPunct="1">
      <a:defRPr sz="5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4" d="100"/>
          <a:sy n="34" d="100"/>
        </p:scale>
        <p:origin x="-1566" y="-96"/>
      </p:cViewPr>
      <p:guideLst>
        <p:guide orient="horz" pos="6702"/>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70998" y="6610237"/>
            <a:ext cx="25737979" cy="456116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4541996" y="12058015"/>
            <a:ext cx="21195983" cy="5437928"/>
          </a:xfrm>
        </p:spPr>
        <p:txBody>
          <a:bodyPr/>
          <a:lstStyle>
            <a:lvl1pPr marL="0" indent="0" algn="ctr">
              <a:buNone/>
              <a:defRPr>
                <a:solidFill>
                  <a:schemeClr val="tx1">
                    <a:tint val="75000"/>
                  </a:schemeClr>
                </a:solidFill>
              </a:defRPr>
            </a:lvl1pPr>
            <a:lvl2pPr marL="1473098" indent="0" algn="ctr">
              <a:buNone/>
              <a:defRPr>
                <a:solidFill>
                  <a:schemeClr val="tx1">
                    <a:tint val="75000"/>
                  </a:schemeClr>
                </a:solidFill>
              </a:defRPr>
            </a:lvl2pPr>
            <a:lvl3pPr marL="2946197" indent="0" algn="ctr">
              <a:buNone/>
              <a:defRPr>
                <a:solidFill>
                  <a:schemeClr val="tx1">
                    <a:tint val="75000"/>
                  </a:schemeClr>
                </a:solidFill>
              </a:defRPr>
            </a:lvl3pPr>
            <a:lvl4pPr marL="4419295" indent="0" algn="ctr">
              <a:buNone/>
              <a:defRPr>
                <a:solidFill>
                  <a:schemeClr val="tx1">
                    <a:tint val="75000"/>
                  </a:schemeClr>
                </a:solidFill>
              </a:defRPr>
            </a:lvl4pPr>
            <a:lvl5pPr marL="5892394" indent="0" algn="ctr">
              <a:buNone/>
              <a:defRPr>
                <a:solidFill>
                  <a:schemeClr val="tx1">
                    <a:tint val="75000"/>
                  </a:schemeClr>
                </a:solidFill>
              </a:defRPr>
            </a:lvl5pPr>
            <a:lvl6pPr marL="7365492" indent="0" algn="ctr">
              <a:buNone/>
              <a:defRPr>
                <a:solidFill>
                  <a:schemeClr val="tx1">
                    <a:tint val="75000"/>
                  </a:schemeClr>
                </a:solidFill>
              </a:defRPr>
            </a:lvl6pPr>
            <a:lvl7pPr marL="8838590" indent="0" algn="ctr">
              <a:buNone/>
              <a:defRPr>
                <a:solidFill>
                  <a:schemeClr val="tx1">
                    <a:tint val="75000"/>
                  </a:schemeClr>
                </a:solidFill>
              </a:defRPr>
            </a:lvl7pPr>
            <a:lvl8pPr marL="10311689" indent="0" algn="ctr">
              <a:buNone/>
              <a:defRPr>
                <a:solidFill>
                  <a:schemeClr val="tx1">
                    <a:tint val="75000"/>
                  </a:schemeClr>
                </a:solidFill>
              </a:defRPr>
            </a:lvl8pPr>
            <a:lvl9pPr marL="11784787"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B77CF84-84BD-411C-B489-A6CCAAFA83BE}" type="datetimeFigureOut">
              <a:rPr lang="ru-RU" smtClean="0"/>
              <a:t>08.12.2021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CA1BE4-EE2E-46E1-8F2A-10F5AD2CD8AA}" type="slidenum">
              <a:rPr lang="ru-RU" smtClean="0"/>
              <a:t>‹#›</a:t>
            </a:fld>
            <a:endParaRPr lang="ru-RU"/>
          </a:p>
        </p:txBody>
      </p:sp>
    </p:spTree>
    <p:extLst>
      <p:ext uri="{BB962C8B-B14F-4D97-AF65-F5344CB8AC3E}">
        <p14:creationId xmlns:p14="http://schemas.microsoft.com/office/powerpoint/2010/main" val="287506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77CF84-84BD-411C-B489-A6CCAAFA83BE}" type="datetimeFigureOut">
              <a:rPr lang="ru-RU" smtClean="0"/>
              <a:t>08.12.2021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CA1BE4-EE2E-46E1-8F2A-10F5AD2CD8AA}" type="slidenum">
              <a:rPr lang="ru-RU" smtClean="0"/>
              <a:t>‹#›</a:t>
            </a:fld>
            <a:endParaRPr lang="ru-RU"/>
          </a:p>
        </p:txBody>
      </p:sp>
    </p:spTree>
    <p:extLst>
      <p:ext uri="{BB962C8B-B14F-4D97-AF65-F5344CB8AC3E}">
        <p14:creationId xmlns:p14="http://schemas.microsoft.com/office/powerpoint/2010/main" val="2706589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21952982" y="852142"/>
            <a:ext cx="6812994" cy="1815598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513999" y="852142"/>
            <a:ext cx="19934317" cy="1815598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77CF84-84BD-411C-B489-A6CCAAFA83BE}" type="datetimeFigureOut">
              <a:rPr lang="ru-RU" smtClean="0"/>
              <a:t>08.12.2021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CA1BE4-EE2E-46E1-8F2A-10F5AD2CD8AA}" type="slidenum">
              <a:rPr lang="ru-RU" smtClean="0"/>
              <a:t>‹#›</a:t>
            </a:fld>
            <a:endParaRPr lang="ru-RU"/>
          </a:p>
        </p:txBody>
      </p:sp>
    </p:spTree>
    <p:extLst>
      <p:ext uri="{BB962C8B-B14F-4D97-AF65-F5344CB8AC3E}">
        <p14:creationId xmlns:p14="http://schemas.microsoft.com/office/powerpoint/2010/main" val="753339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77CF84-84BD-411C-B489-A6CCAAFA83BE}" type="datetimeFigureOut">
              <a:rPr lang="ru-RU" smtClean="0"/>
              <a:t>08.12.2021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CA1BE4-EE2E-46E1-8F2A-10F5AD2CD8AA}" type="slidenum">
              <a:rPr lang="ru-RU" smtClean="0"/>
              <a:t>‹#›</a:t>
            </a:fld>
            <a:endParaRPr lang="ru-RU"/>
          </a:p>
        </p:txBody>
      </p:sp>
    </p:spTree>
    <p:extLst>
      <p:ext uri="{BB962C8B-B14F-4D97-AF65-F5344CB8AC3E}">
        <p14:creationId xmlns:p14="http://schemas.microsoft.com/office/powerpoint/2010/main" val="1095310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1909" y="13673633"/>
            <a:ext cx="25737979" cy="4226216"/>
          </a:xfrm>
        </p:spPr>
        <p:txBody>
          <a:bodyPr anchor="t"/>
          <a:lstStyle>
            <a:lvl1pPr algn="l">
              <a:defRPr sz="12900" b="1" cap="all"/>
            </a:lvl1pPr>
          </a:lstStyle>
          <a:p>
            <a:r>
              <a:rPr lang="ru-RU" smtClean="0"/>
              <a:t>Образец заголовка</a:t>
            </a:r>
            <a:endParaRPr lang="ru-RU"/>
          </a:p>
        </p:txBody>
      </p:sp>
      <p:sp>
        <p:nvSpPr>
          <p:cNvPr id="3" name="Текст 2"/>
          <p:cNvSpPr>
            <a:spLocks noGrp="1"/>
          </p:cNvSpPr>
          <p:nvPr>
            <p:ph type="body" idx="1"/>
          </p:nvPr>
        </p:nvSpPr>
        <p:spPr>
          <a:xfrm>
            <a:off x="2391909" y="9018886"/>
            <a:ext cx="25737979" cy="4654747"/>
          </a:xfrm>
        </p:spPr>
        <p:txBody>
          <a:bodyPr anchor="b"/>
          <a:lstStyle>
            <a:lvl1pPr marL="0" indent="0">
              <a:buNone/>
              <a:defRPr sz="6400">
                <a:solidFill>
                  <a:schemeClr val="tx1">
                    <a:tint val="75000"/>
                  </a:schemeClr>
                </a:solidFill>
              </a:defRPr>
            </a:lvl1pPr>
            <a:lvl2pPr marL="1473098" indent="0">
              <a:buNone/>
              <a:defRPr sz="5800">
                <a:solidFill>
                  <a:schemeClr val="tx1">
                    <a:tint val="75000"/>
                  </a:schemeClr>
                </a:solidFill>
              </a:defRPr>
            </a:lvl2pPr>
            <a:lvl3pPr marL="2946197" indent="0">
              <a:buNone/>
              <a:defRPr sz="5200">
                <a:solidFill>
                  <a:schemeClr val="tx1">
                    <a:tint val="75000"/>
                  </a:schemeClr>
                </a:solidFill>
              </a:defRPr>
            </a:lvl3pPr>
            <a:lvl4pPr marL="4419295" indent="0">
              <a:buNone/>
              <a:defRPr sz="4500">
                <a:solidFill>
                  <a:schemeClr val="tx1">
                    <a:tint val="75000"/>
                  </a:schemeClr>
                </a:solidFill>
              </a:defRPr>
            </a:lvl4pPr>
            <a:lvl5pPr marL="5892394" indent="0">
              <a:buNone/>
              <a:defRPr sz="4500">
                <a:solidFill>
                  <a:schemeClr val="tx1">
                    <a:tint val="75000"/>
                  </a:schemeClr>
                </a:solidFill>
              </a:defRPr>
            </a:lvl5pPr>
            <a:lvl6pPr marL="7365492" indent="0">
              <a:buNone/>
              <a:defRPr sz="4500">
                <a:solidFill>
                  <a:schemeClr val="tx1">
                    <a:tint val="75000"/>
                  </a:schemeClr>
                </a:solidFill>
              </a:defRPr>
            </a:lvl6pPr>
            <a:lvl7pPr marL="8838590" indent="0">
              <a:buNone/>
              <a:defRPr sz="4500">
                <a:solidFill>
                  <a:schemeClr val="tx1">
                    <a:tint val="75000"/>
                  </a:schemeClr>
                </a:solidFill>
              </a:defRPr>
            </a:lvl7pPr>
            <a:lvl8pPr marL="10311689" indent="0">
              <a:buNone/>
              <a:defRPr sz="4500">
                <a:solidFill>
                  <a:schemeClr val="tx1">
                    <a:tint val="75000"/>
                  </a:schemeClr>
                </a:solidFill>
              </a:defRPr>
            </a:lvl8pPr>
            <a:lvl9pPr marL="11784787" indent="0">
              <a:buNone/>
              <a:defRPr sz="4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B77CF84-84BD-411C-B489-A6CCAAFA83BE}" type="datetimeFigureOut">
              <a:rPr lang="ru-RU" smtClean="0"/>
              <a:t>08.12.2021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CA1BE4-EE2E-46E1-8F2A-10F5AD2CD8AA}" type="slidenum">
              <a:rPr lang="ru-RU" smtClean="0"/>
              <a:t>‹#›</a:t>
            </a:fld>
            <a:endParaRPr lang="ru-RU"/>
          </a:p>
        </p:txBody>
      </p:sp>
    </p:spTree>
    <p:extLst>
      <p:ext uri="{BB962C8B-B14F-4D97-AF65-F5344CB8AC3E}">
        <p14:creationId xmlns:p14="http://schemas.microsoft.com/office/powerpoint/2010/main" val="271809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513999" y="4965067"/>
            <a:ext cx="13373656" cy="14043057"/>
          </a:xfrm>
        </p:spPr>
        <p:txBody>
          <a:bodyPr/>
          <a:lstStyle>
            <a:lvl1pPr>
              <a:defRPr sz="9000"/>
            </a:lvl1pPr>
            <a:lvl2pPr>
              <a:defRPr sz="7700"/>
            </a:lvl2pPr>
            <a:lvl3pPr>
              <a:defRPr sz="6400"/>
            </a:lvl3pPr>
            <a:lvl4pPr>
              <a:defRPr sz="5800"/>
            </a:lvl4pPr>
            <a:lvl5pPr>
              <a:defRPr sz="5800"/>
            </a:lvl5pPr>
            <a:lvl6pPr>
              <a:defRPr sz="5800"/>
            </a:lvl6pPr>
            <a:lvl7pPr>
              <a:defRPr sz="5800"/>
            </a:lvl7pPr>
            <a:lvl8pPr>
              <a:defRPr sz="5800"/>
            </a:lvl8pPr>
            <a:lvl9pPr>
              <a:defRPr sz="5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15392320" y="4965067"/>
            <a:ext cx="13373656" cy="14043057"/>
          </a:xfrm>
        </p:spPr>
        <p:txBody>
          <a:bodyPr/>
          <a:lstStyle>
            <a:lvl1pPr>
              <a:defRPr sz="9000"/>
            </a:lvl1pPr>
            <a:lvl2pPr>
              <a:defRPr sz="7700"/>
            </a:lvl2pPr>
            <a:lvl3pPr>
              <a:defRPr sz="6400"/>
            </a:lvl3pPr>
            <a:lvl4pPr>
              <a:defRPr sz="5800"/>
            </a:lvl4pPr>
            <a:lvl5pPr>
              <a:defRPr sz="5800"/>
            </a:lvl5pPr>
            <a:lvl6pPr>
              <a:defRPr sz="5800"/>
            </a:lvl6pPr>
            <a:lvl7pPr>
              <a:defRPr sz="5800"/>
            </a:lvl7pPr>
            <a:lvl8pPr>
              <a:defRPr sz="5800"/>
            </a:lvl8pPr>
            <a:lvl9pPr>
              <a:defRPr sz="5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B77CF84-84BD-411C-B489-A6CCAAFA83BE}" type="datetimeFigureOut">
              <a:rPr lang="ru-RU" smtClean="0"/>
              <a:t>08.12.2021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CA1BE4-EE2E-46E1-8F2A-10F5AD2CD8AA}" type="slidenum">
              <a:rPr lang="ru-RU" smtClean="0"/>
              <a:t>‹#›</a:t>
            </a:fld>
            <a:endParaRPr lang="ru-RU"/>
          </a:p>
        </p:txBody>
      </p:sp>
    </p:spTree>
    <p:extLst>
      <p:ext uri="{BB962C8B-B14F-4D97-AF65-F5344CB8AC3E}">
        <p14:creationId xmlns:p14="http://schemas.microsoft.com/office/powerpoint/2010/main" val="33526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1513999" y="4763115"/>
            <a:ext cx="13378914" cy="1985039"/>
          </a:xfrm>
        </p:spPr>
        <p:txBody>
          <a:bodyPr anchor="b"/>
          <a:lstStyle>
            <a:lvl1pPr marL="0" indent="0">
              <a:buNone/>
              <a:defRPr sz="7700" b="1"/>
            </a:lvl1pPr>
            <a:lvl2pPr marL="1473098" indent="0">
              <a:buNone/>
              <a:defRPr sz="6400" b="1"/>
            </a:lvl2pPr>
            <a:lvl3pPr marL="2946197" indent="0">
              <a:buNone/>
              <a:defRPr sz="5800" b="1"/>
            </a:lvl3pPr>
            <a:lvl4pPr marL="4419295" indent="0">
              <a:buNone/>
              <a:defRPr sz="5200" b="1"/>
            </a:lvl4pPr>
            <a:lvl5pPr marL="5892394" indent="0">
              <a:buNone/>
              <a:defRPr sz="5200" b="1"/>
            </a:lvl5pPr>
            <a:lvl6pPr marL="7365492" indent="0">
              <a:buNone/>
              <a:defRPr sz="5200" b="1"/>
            </a:lvl6pPr>
            <a:lvl7pPr marL="8838590" indent="0">
              <a:buNone/>
              <a:defRPr sz="5200" b="1"/>
            </a:lvl7pPr>
            <a:lvl8pPr marL="10311689" indent="0">
              <a:buNone/>
              <a:defRPr sz="5200" b="1"/>
            </a:lvl8pPr>
            <a:lvl9pPr marL="11784787" indent="0">
              <a:buNone/>
              <a:defRPr sz="5200" b="1"/>
            </a:lvl9pPr>
          </a:lstStyle>
          <a:p>
            <a:pPr lvl="0"/>
            <a:r>
              <a:rPr lang="ru-RU" smtClean="0"/>
              <a:t>Образец текста</a:t>
            </a:r>
          </a:p>
        </p:txBody>
      </p:sp>
      <p:sp>
        <p:nvSpPr>
          <p:cNvPr id="4" name="Объект 3"/>
          <p:cNvSpPr>
            <a:spLocks noGrp="1"/>
          </p:cNvSpPr>
          <p:nvPr>
            <p:ph sz="half" idx="2"/>
          </p:nvPr>
        </p:nvSpPr>
        <p:spPr>
          <a:xfrm>
            <a:off x="1513999" y="6748154"/>
            <a:ext cx="13378914" cy="12259969"/>
          </a:xfrm>
        </p:spPr>
        <p:txBody>
          <a:bodyPr/>
          <a:lstStyle>
            <a:lvl1pPr>
              <a:defRPr sz="7700"/>
            </a:lvl1pPr>
            <a:lvl2pPr>
              <a:defRPr sz="6400"/>
            </a:lvl2pPr>
            <a:lvl3pPr>
              <a:defRPr sz="5800"/>
            </a:lvl3pPr>
            <a:lvl4pPr>
              <a:defRPr sz="5200"/>
            </a:lvl4pPr>
            <a:lvl5pPr>
              <a:defRPr sz="5200"/>
            </a:lvl5pPr>
            <a:lvl6pPr>
              <a:defRPr sz="5200"/>
            </a:lvl6pPr>
            <a:lvl7pPr>
              <a:defRPr sz="5200"/>
            </a:lvl7pPr>
            <a:lvl8pPr>
              <a:defRPr sz="5200"/>
            </a:lvl8pPr>
            <a:lvl9pPr>
              <a:defRPr sz="5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15381808" y="4763115"/>
            <a:ext cx="13384170" cy="1985039"/>
          </a:xfrm>
        </p:spPr>
        <p:txBody>
          <a:bodyPr anchor="b"/>
          <a:lstStyle>
            <a:lvl1pPr marL="0" indent="0">
              <a:buNone/>
              <a:defRPr sz="7700" b="1"/>
            </a:lvl1pPr>
            <a:lvl2pPr marL="1473098" indent="0">
              <a:buNone/>
              <a:defRPr sz="6400" b="1"/>
            </a:lvl2pPr>
            <a:lvl3pPr marL="2946197" indent="0">
              <a:buNone/>
              <a:defRPr sz="5800" b="1"/>
            </a:lvl3pPr>
            <a:lvl4pPr marL="4419295" indent="0">
              <a:buNone/>
              <a:defRPr sz="5200" b="1"/>
            </a:lvl4pPr>
            <a:lvl5pPr marL="5892394" indent="0">
              <a:buNone/>
              <a:defRPr sz="5200" b="1"/>
            </a:lvl5pPr>
            <a:lvl6pPr marL="7365492" indent="0">
              <a:buNone/>
              <a:defRPr sz="5200" b="1"/>
            </a:lvl6pPr>
            <a:lvl7pPr marL="8838590" indent="0">
              <a:buNone/>
              <a:defRPr sz="5200" b="1"/>
            </a:lvl7pPr>
            <a:lvl8pPr marL="10311689" indent="0">
              <a:buNone/>
              <a:defRPr sz="5200" b="1"/>
            </a:lvl8pPr>
            <a:lvl9pPr marL="11784787" indent="0">
              <a:buNone/>
              <a:defRPr sz="5200" b="1"/>
            </a:lvl9pPr>
          </a:lstStyle>
          <a:p>
            <a:pPr lvl="0"/>
            <a:r>
              <a:rPr lang="ru-RU" smtClean="0"/>
              <a:t>Образец текста</a:t>
            </a:r>
          </a:p>
        </p:txBody>
      </p:sp>
      <p:sp>
        <p:nvSpPr>
          <p:cNvPr id="6" name="Объект 5"/>
          <p:cNvSpPr>
            <a:spLocks noGrp="1"/>
          </p:cNvSpPr>
          <p:nvPr>
            <p:ph sz="quarter" idx="4"/>
          </p:nvPr>
        </p:nvSpPr>
        <p:spPr>
          <a:xfrm>
            <a:off x="15381808" y="6748154"/>
            <a:ext cx="13384170" cy="12259969"/>
          </a:xfrm>
        </p:spPr>
        <p:txBody>
          <a:bodyPr/>
          <a:lstStyle>
            <a:lvl1pPr>
              <a:defRPr sz="7700"/>
            </a:lvl1pPr>
            <a:lvl2pPr>
              <a:defRPr sz="6400"/>
            </a:lvl2pPr>
            <a:lvl3pPr>
              <a:defRPr sz="5800"/>
            </a:lvl3pPr>
            <a:lvl4pPr>
              <a:defRPr sz="5200"/>
            </a:lvl4pPr>
            <a:lvl5pPr>
              <a:defRPr sz="5200"/>
            </a:lvl5pPr>
            <a:lvl6pPr>
              <a:defRPr sz="5200"/>
            </a:lvl6pPr>
            <a:lvl7pPr>
              <a:defRPr sz="5200"/>
            </a:lvl7pPr>
            <a:lvl8pPr>
              <a:defRPr sz="5200"/>
            </a:lvl8pPr>
            <a:lvl9pPr>
              <a:defRPr sz="5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B77CF84-84BD-411C-B489-A6CCAAFA83BE}" type="datetimeFigureOut">
              <a:rPr lang="ru-RU" smtClean="0"/>
              <a:t>08.12.2021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9CA1BE4-EE2E-46E1-8F2A-10F5AD2CD8AA}" type="slidenum">
              <a:rPr lang="ru-RU" smtClean="0"/>
              <a:t>‹#›</a:t>
            </a:fld>
            <a:endParaRPr lang="ru-RU"/>
          </a:p>
        </p:txBody>
      </p:sp>
    </p:spTree>
    <p:extLst>
      <p:ext uri="{BB962C8B-B14F-4D97-AF65-F5344CB8AC3E}">
        <p14:creationId xmlns:p14="http://schemas.microsoft.com/office/powerpoint/2010/main" val="56657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B77CF84-84BD-411C-B489-A6CCAAFA83BE}" type="datetimeFigureOut">
              <a:rPr lang="ru-RU" smtClean="0"/>
              <a:t>08.12.2021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9CA1BE4-EE2E-46E1-8F2A-10F5AD2CD8AA}" type="slidenum">
              <a:rPr lang="ru-RU" smtClean="0"/>
              <a:t>‹#›</a:t>
            </a:fld>
            <a:endParaRPr lang="ru-RU"/>
          </a:p>
        </p:txBody>
      </p:sp>
    </p:spTree>
    <p:extLst>
      <p:ext uri="{BB962C8B-B14F-4D97-AF65-F5344CB8AC3E}">
        <p14:creationId xmlns:p14="http://schemas.microsoft.com/office/powerpoint/2010/main" val="2489207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77CF84-84BD-411C-B489-A6CCAAFA83BE}" type="datetimeFigureOut">
              <a:rPr lang="ru-RU" smtClean="0"/>
              <a:t>08.12.2021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9CA1BE4-EE2E-46E1-8F2A-10F5AD2CD8AA}" type="slidenum">
              <a:rPr lang="ru-RU" smtClean="0"/>
              <a:t>‹#›</a:t>
            </a:fld>
            <a:endParaRPr lang="ru-RU"/>
          </a:p>
        </p:txBody>
      </p:sp>
    </p:spTree>
    <p:extLst>
      <p:ext uri="{BB962C8B-B14F-4D97-AF65-F5344CB8AC3E}">
        <p14:creationId xmlns:p14="http://schemas.microsoft.com/office/powerpoint/2010/main" val="254464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4000" y="847213"/>
            <a:ext cx="9961903" cy="3605583"/>
          </a:xfrm>
        </p:spPr>
        <p:txBody>
          <a:bodyPr anchor="b"/>
          <a:lstStyle>
            <a:lvl1pPr algn="l">
              <a:defRPr sz="6400" b="1"/>
            </a:lvl1pPr>
          </a:lstStyle>
          <a:p>
            <a:r>
              <a:rPr lang="ru-RU" smtClean="0"/>
              <a:t>Образец заголовка</a:t>
            </a:r>
            <a:endParaRPr lang="ru-RU"/>
          </a:p>
        </p:txBody>
      </p:sp>
      <p:sp>
        <p:nvSpPr>
          <p:cNvPr id="3" name="Объект 2"/>
          <p:cNvSpPr>
            <a:spLocks noGrp="1"/>
          </p:cNvSpPr>
          <p:nvPr>
            <p:ph idx="1"/>
          </p:nvPr>
        </p:nvSpPr>
        <p:spPr>
          <a:xfrm>
            <a:off x="11838629" y="847215"/>
            <a:ext cx="16927347" cy="18160909"/>
          </a:xfrm>
        </p:spPr>
        <p:txBody>
          <a:bodyPr/>
          <a:lstStyle>
            <a:lvl1pPr>
              <a:defRPr sz="10300"/>
            </a:lvl1pPr>
            <a:lvl2pPr>
              <a:defRPr sz="9000"/>
            </a:lvl2pPr>
            <a:lvl3pPr>
              <a:defRPr sz="7700"/>
            </a:lvl3pPr>
            <a:lvl4pPr>
              <a:defRPr sz="6400"/>
            </a:lvl4pPr>
            <a:lvl5pPr>
              <a:defRPr sz="6400"/>
            </a:lvl5pPr>
            <a:lvl6pPr>
              <a:defRPr sz="6400"/>
            </a:lvl6pPr>
            <a:lvl7pPr>
              <a:defRPr sz="6400"/>
            </a:lvl7pPr>
            <a:lvl8pPr>
              <a:defRPr sz="6400"/>
            </a:lvl8pPr>
            <a:lvl9pPr>
              <a:defRPr sz="6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514000" y="4452798"/>
            <a:ext cx="9961903" cy="14555326"/>
          </a:xfrm>
        </p:spPr>
        <p:txBody>
          <a:bodyPr/>
          <a:lstStyle>
            <a:lvl1pPr marL="0" indent="0">
              <a:buNone/>
              <a:defRPr sz="4500"/>
            </a:lvl1pPr>
            <a:lvl2pPr marL="1473098" indent="0">
              <a:buNone/>
              <a:defRPr sz="3900"/>
            </a:lvl2pPr>
            <a:lvl3pPr marL="2946197" indent="0">
              <a:buNone/>
              <a:defRPr sz="3200"/>
            </a:lvl3pPr>
            <a:lvl4pPr marL="4419295" indent="0">
              <a:buNone/>
              <a:defRPr sz="2900"/>
            </a:lvl4pPr>
            <a:lvl5pPr marL="5892394" indent="0">
              <a:buNone/>
              <a:defRPr sz="2900"/>
            </a:lvl5pPr>
            <a:lvl6pPr marL="7365492" indent="0">
              <a:buNone/>
              <a:defRPr sz="2900"/>
            </a:lvl6pPr>
            <a:lvl7pPr marL="8838590" indent="0">
              <a:buNone/>
              <a:defRPr sz="2900"/>
            </a:lvl7pPr>
            <a:lvl8pPr marL="10311689" indent="0">
              <a:buNone/>
              <a:defRPr sz="2900"/>
            </a:lvl8pPr>
            <a:lvl9pPr marL="11784787" indent="0">
              <a:buNone/>
              <a:defRPr sz="2900"/>
            </a:lvl9pPr>
          </a:lstStyle>
          <a:p>
            <a:pPr lvl="0"/>
            <a:r>
              <a:rPr lang="ru-RU" smtClean="0"/>
              <a:t>Образец текста</a:t>
            </a:r>
          </a:p>
        </p:txBody>
      </p:sp>
      <p:sp>
        <p:nvSpPr>
          <p:cNvPr id="5" name="Дата 4"/>
          <p:cNvSpPr>
            <a:spLocks noGrp="1"/>
          </p:cNvSpPr>
          <p:nvPr>
            <p:ph type="dt" sz="half" idx="10"/>
          </p:nvPr>
        </p:nvSpPr>
        <p:spPr/>
        <p:txBody>
          <a:bodyPr/>
          <a:lstStyle/>
          <a:p>
            <a:fld id="{EB77CF84-84BD-411C-B489-A6CCAAFA83BE}" type="datetimeFigureOut">
              <a:rPr lang="ru-RU" smtClean="0"/>
              <a:t>08.12.2021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CA1BE4-EE2E-46E1-8F2A-10F5AD2CD8AA}" type="slidenum">
              <a:rPr lang="ru-RU" smtClean="0"/>
              <a:t>‹#›</a:t>
            </a:fld>
            <a:endParaRPr lang="ru-RU"/>
          </a:p>
        </p:txBody>
      </p:sp>
    </p:spTree>
    <p:extLst>
      <p:ext uri="{BB962C8B-B14F-4D97-AF65-F5344CB8AC3E}">
        <p14:creationId xmlns:p14="http://schemas.microsoft.com/office/powerpoint/2010/main" val="2259321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35087" y="14895195"/>
            <a:ext cx="18167985" cy="1758462"/>
          </a:xfrm>
        </p:spPr>
        <p:txBody>
          <a:bodyPr anchor="b"/>
          <a:lstStyle>
            <a:lvl1pPr algn="l">
              <a:defRPr sz="6400" b="1"/>
            </a:lvl1pPr>
          </a:lstStyle>
          <a:p>
            <a:r>
              <a:rPr lang="ru-RU" smtClean="0"/>
              <a:t>Образец заголовка</a:t>
            </a:r>
            <a:endParaRPr lang="ru-RU"/>
          </a:p>
        </p:txBody>
      </p:sp>
      <p:sp>
        <p:nvSpPr>
          <p:cNvPr id="3" name="Рисунок 2"/>
          <p:cNvSpPr>
            <a:spLocks noGrp="1"/>
          </p:cNvSpPr>
          <p:nvPr>
            <p:ph type="pic" idx="1"/>
          </p:nvPr>
        </p:nvSpPr>
        <p:spPr>
          <a:xfrm>
            <a:off x="5935087" y="1901305"/>
            <a:ext cx="18167985" cy="12767310"/>
          </a:xfrm>
        </p:spPr>
        <p:txBody>
          <a:bodyPr/>
          <a:lstStyle>
            <a:lvl1pPr marL="0" indent="0">
              <a:buNone/>
              <a:defRPr sz="10300"/>
            </a:lvl1pPr>
            <a:lvl2pPr marL="1473098" indent="0">
              <a:buNone/>
              <a:defRPr sz="9000"/>
            </a:lvl2pPr>
            <a:lvl3pPr marL="2946197" indent="0">
              <a:buNone/>
              <a:defRPr sz="7700"/>
            </a:lvl3pPr>
            <a:lvl4pPr marL="4419295" indent="0">
              <a:buNone/>
              <a:defRPr sz="6400"/>
            </a:lvl4pPr>
            <a:lvl5pPr marL="5892394" indent="0">
              <a:buNone/>
              <a:defRPr sz="6400"/>
            </a:lvl5pPr>
            <a:lvl6pPr marL="7365492" indent="0">
              <a:buNone/>
              <a:defRPr sz="6400"/>
            </a:lvl6pPr>
            <a:lvl7pPr marL="8838590" indent="0">
              <a:buNone/>
              <a:defRPr sz="6400"/>
            </a:lvl7pPr>
            <a:lvl8pPr marL="10311689" indent="0">
              <a:buNone/>
              <a:defRPr sz="6400"/>
            </a:lvl8pPr>
            <a:lvl9pPr marL="11784787" indent="0">
              <a:buNone/>
              <a:defRPr sz="6400"/>
            </a:lvl9pPr>
          </a:lstStyle>
          <a:p>
            <a:endParaRPr lang="ru-RU"/>
          </a:p>
        </p:txBody>
      </p:sp>
      <p:sp>
        <p:nvSpPr>
          <p:cNvPr id="4" name="Текст 3"/>
          <p:cNvSpPr>
            <a:spLocks noGrp="1"/>
          </p:cNvSpPr>
          <p:nvPr>
            <p:ph type="body" sz="half" idx="2"/>
          </p:nvPr>
        </p:nvSpPr>
        <p:spPr>
          <a:xfrm>
            <a:off x="5935087" y="16653657"/>
            <a:ext cx="18167985" cy="2497308"/>
          </a:xfrm>
        </p:spPr>
        <p:txBody>
          <a:bodyPr/>
          <a:lstStyle>
            <a:lvl1pPr marL="0" indent="0">
              <a:buNone/>
              <a:defRPr sz="4500"/>
            </a:lvl1pPr>
            <a:lvl2pPr marL="1473098" indent="0">
              <a:buNone/>
              <a:defRPr sz="3900"/>
            </a:lvl2pPr>
            <a:lvl3pPr marL="2946197" indent="0">
              <a:buNone/>
              <a:defRPr sz="3200"/>
            </a:lvl3pPr>
            <a:lvl4pPr marL="4419295" indent="0">
              <a:buNone/>
              <a:defRPr sz="2900"/>
            </a:lvl4pPr>
            <a:lvl5pPr marL="5892394" indent="0">
              <a:buNone/>
              <a:defRPr sz="2900"/>
            </a:lvl5pPr>
            <a:lvl6pPr marL="7365492" indent="0">
              <a:buNone/>
              <a:defRPr sz="2900"/>
            </a:lvl6pPr>
            <a:lvl7pPr marL="8838590" indent="0">
              <a:buNone/>
              <a:defRPr sz="2900"/>
            </a:lvl7pPr>
            <a:lvl8pPr marL="10311689" indent="0">
              <a:buNone/>
              <a:defRPr sz="2900"/>
            </a:lvl8pPr>
            <a:lvl9pPr marL="11784787" indent="0">
              <a:buNone/>
              <a:defRPr sz="2900"/>
            </a:lvl9pPr>
          </a:lstStyle>
          <a:p>
            <a:pPr lvl="0"/>
            <a:r>
              <a:rPr lang="ru-RU" smtClean="0"/>
              <a:t>Образец текста</a:t>
            </a:r>
          </a:p>
        </p:txBody>
      </p:sp>
      <p:sp>
        <p:nvSpPr>
          <p:cNvPr id="5" name="Дата 4"/>
          <p:cNvSpPr>
            <a:spLocks noGrp="1"/>
          </p:cNvSpPr>
          <p:nvPr>
            <p:ph type="dt" sz="half" idx="10"/>
          </p:nvPr>
        </p:nvSpPr>
        <p:spPr/>
        <p:txBody>
          <a:bodyPr/>
          <a:lstStyle/>
          <a:p>
            <a:fld id="{EB77CF84-84BD-411C-B489-A6CCAAFA83BE}" type="datetimeFigureOut">
              <a:rPr lang="ru-RU" smtClean="0"/>
              <a:t>08.12.2021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CA1BE4-EE2E-46E1-8F2A-10F5AD2CD8AA}" type="slidenum">
              <a:rPr lang="ru-RU" smtClean="0"/>
              <a:t>‹#›</a:t>
            </a:fld>
            <a:endParaRPr lang="ru-RU"/>
          </a:p>
        </p:txBody>
      </p:sp>
    </p:spTree>
    <p:extLst>
      <p:ext uri="{BB962C8B-B14F-4D97-AF65-F5344CB8AC3E}">
        <p14:creationId xmlns:p14="http://schemas.microsoft.com/office/powerpoint/2010/main" val="87428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3999" y="852141"/>
            <a:ext cx="27251978" cy="3546475"/>
          </a:xfrm>
          <a:prstGeom prst="rect">
            <a:avLst/>
          </a:prstGeom>
        </p:spPr>
        <p:txBody>
          <a:bodyPr vert="horz" lIns="294620" tIns="147310" rIns="294620" bIns="14731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1513999" y="4965067"/>
            <a:ext cx="27251978" cy="14043057"/>
          </a:xfrm>
          <a:prstGeom prst="rect">
            <a:avLst/>
          </a:prstGeom>
        </p:spPr>
        <p:txBody>
          <a:bodyPr vert="horz" lIns="294620" tIns="147310" rIns="294620" bIns="14731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1513998" y="19722343"/>
            <a:ext cx="7065328" cy="1132902"/>
          </a:xfrm>
          <a:prstGeom prst="rect">
            <a:avLst/>
          </a:prstGeom>
        </p:spPr>
        <p:txBody>
          <a:bodyPr vert="horz" lIns="294620" tIns="147310" rIns="294620" bIns="147310" rtlCol="0" anchor="ctr"/>
          <a:lstStyle>
            <a:lvl1pPr algn="l">
              <a:defRPr sz="3900">
                <a:solidFill>
                  <a:schemeClr val="tx1">
                    <a:tint val="75000"/>
                  </a:schemeClr>
                </a:solidFill>
              </a:defRPr>
            </a:lvl1pPr>
          </a:lstStyle>
          <a:p>
            <a:fld id="{EB77CF84-84BD-411C-B489-A6CCAAFA83BE}" type="datetimeFigureOut">
              <a:rPr lang="ru-RU" smtClean="0"/>
              <a:t>08.12.2021</a:t>
            </a:fld>
            <a:endParaRPr lang="ru-RU"/>
          </a:p>
        </p:txBody>
      </p:sp>
      <p:sp>
        <p:nvSpPr>
          <p:cNvPr id="5" name="Нижний колонтитул 4"/>
          <p:cNvSpPr>
            <a:spLocks noGrp="1"/>
          </p:cNvSpPr>
          <p:nvPr>
            <p:ph type="ftr" sz="quarter" idx="3"/>
          </p:nvPr>
        </p:nvSpPr>
        <p:spPr>
          <a:xfrm>
            <a:off x="10345658" y="19722343"/>
            <a:ext cx="9588659" cy="1132902"/>
          </a:xfrm>
          <a:prstGeom prst="rect">
            <a:avLst/>
          </a:prstGeom>
        </p:spPr>
        <p:txBody>
          <a:bodyPr vert="horz" lIns="294620" tIns="147310" rIns="294620" bIns="147310" rtlCol="0" anchor="ctr"/>
          <a:lstStyle>
            <a:lvl1pPr algn="ctr">
              <a:defRPr sz="3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21700649" y="19722343"/>
            <a:ext cx="7065328" cy="1132902"/>
          </a:xfrm>
          <a:prstGeom prst="rect">
            <a:avLst/>
          </a:prstGeom>
        </p:spPr>
        <p:txBody>
          <a:bodyPr vert="horz" lIns="294620" tIns="147310" rIns="294620" bIns="147310" rtlCol="0" anchor="ctr"/>
          <a:lstStyle>
            <a:lvl1pPr algn="r">
              <a:defRPr sz="3900">
                <a:solidFill>
                  <a:schemeClr val="tx1">
                    <a:tint val="75000"/>
                  </a:schemeClr>
                </a:solidFill>
              </a:defRPr>
            </a:lvl1pPr>
          </a:lstStyle>
          <a:p>
            <a:fld id="{A9CA1BE4-EE2E-46E1-8F2A-10F5AD2CD8AA}" type="slidenum">
              <a:rPr lang="ru-RU" smtClean="0"/>
              <a:t>‹#›</a:t>
            </a:fld>
            <a:endParaRPr lang="ru-RU"/>
          </a:p>
        </p:txBody>
      </p:sp>
    </p:spTree>
    <p:extLst>
      <p:ext uri="{BB962C8B-B14F-4D97-AF65-F5344CB8AC3E}">
        <p14:creationId xmlns:p14="http://schemas.microsoft.com/office/powerpoint/2010/main" val="4251520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46197" rtl="0" eaLnBrk="1" latinLnBrk="0" hangingPunct="1">
        <a:spcBef>
          <a:spcPct val="0"/>
        </a:spcBef>
        <a:buNone/>
        <a:defRPr sz="14200" kern="1200">
          <a:solidFill>
            <a:schemeClr val="tx1"/>
          </a:solidFill>
          <a:latin typeface="+mj-lt"/>
          <a:ea typeface="+mj-ea"/>
          <a:cs typeface="+mj-cs"/>
        </a:defRPr>
      </a:lvl1pPr>
    </p:titleStyle>
    <p:bodyStyle>
      <a:lvl1pPr marL="1104824" indent="-1104824" algn="l" defTabSz="2946197" rtl="0" eaLnBrk="1" latinLnBrk="0" hangingPunct="1">
        <a:spcBef>
          <a:spcPct val="20000"/>
        </a:spcBef>
        <a:buFont typeface="Arial" pitchFamily="34" charset="0"/>
        <a:buChar char="•"/>
        <a:defRPr sz="10300" kern="1200">
          <a:solidFill>
            <a:schemeClr val="tx1"/>
          </a:solidFill>
          <a:latin typeface="+mn-lt"/>
          <a:ea typeface="+mn-ea"/>
          <a:cs typeface="+mn-cs"/>
        </a:defRPr>
      </a:lvl1pPr>
      <a:lvl2pPr marL="2393785" indent="-920687" algn="l" defTabSz="2946197"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82746" indent="-736549" algn="l" defTabSz="2946197"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55844" indent="-736549" algn="l" defTabSz="2946197"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6628943" indent="-736549" algn="l" defTabSz="2946197"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102041" indent="-736549" algn="l" defTabSz="2946197"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75140" indent="-736549" algn="l" defTabSz="2946197"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1048238" indent="-736549" algn="l" defTabSz="2946197"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521336" indent="-736549" algn="l" defTabSz="2946197"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ru-RU"/>
      </a:defPPr>
      <a:lvl1pPr marL="0" algn="l" defTabSz="2946197" rtl="0" eaLnBrk="1" latinLnBrk="0" hangingPunct="1">
        <a:defRPr sz="5800" kern="1200">
          <a:solidFill>
            <a:schemeClr val="tx1"/>
          </a:solidFill>
          <a:latin typeface="+mn-lt"/>
          <a:ea typeface="+mn-ea"/>
          <a:cs typeface="+mn-cs"/>
        </a:defRPr>
      </a:lvl1pPr>
      <a:lvl2pPr marL="1473098" algn="l" defTabSz="2946197" rtl="0" eaLnBrk="1" latinLnBrk="0" hangingPunct="1">
        <a:defRPr sz="5800" kern="1200">
          <a:solidFill>
            <a:schemeClr val="tx1"/>
          </a:solidFill>
          <a:latin typeface="+mn-lt"/>
          <a:ea typeface="+mn-ea"/>
          <a:cs typeface="+mn-cs"/>
        </a:defRPr>
      </a:lvl2pPr>
      <a:lvl3pPr marL="2946197" algn="l" defTabSz="2946197" rtl="0" eaLnBrk="1" latinLnBrk="0" hangingPunct="1">
        <a:defRPr sz="5800" kern="1200">
          <a:solidFill>
            <a:schemeClr val="tx1"/>
          </a:solidFill>
          <a:latin typeface="+mn-lt"/>
          <a:ea typeface="+mn-ea"/>
          <a:cs typeface="+mn-cs"/>
        </a:defRPr>
      </a:lvl3pPr>
      <a:lvl4pPr marL="4419295" algn="l" defTabSz="2946197" rtl="0" eaLnBrk="1" latinLnBrk="0" hangingPunct="1">
        <a:defRPr sz="5800" kern="1200">
          <a:solidFill>
            <a:schemeClr val="tx1"/>
          </a:solidFill>
          <a:latin typeface="+mn-lt"/>
          <a:ea typeface="+mn-ea"/>
          <a:cs typeface="+mn-cs"/>
        </a:defRPr>
      </a:lvl4pPr>
      <a:lvl5pPr marL="5892394" algn="l" defTabSz="2946197" rtl="0" eaLnBrk="1" latinLnBrk="0" hangingPunct="1">
        <a:defRPr sz="5800" kern="1200">
          <a:solidFill>
            <a:schemeClr val="tx1"/>
          </a:solidFill>
          <a:latin typeface="+mn-lt"/>
          <a:ea typeface="+mn-ea"/>
          <a:cs typeface="+mn-cs"/>
        </a:defRPr>
      </a:lvl5pPr>
      <a:lvl6pPr marL="7365492" algn="l" defTabSz="2946197" rtl="0" eaLnBrk="1" latinLnBrk="0" hangingPunct="1">
        <a:defRPr sz="5800" kern="1200">
          <a:solidFill>
            <a:schemeClr val="tx1"/>
          </a:solidFill>
          <a:latin typeface="+mn-lt"/>
          <a:ea typeface="+mn-ea"/>
          <a:cs typeface="+mn-cs"/>
        </a:defRPr>
      </a:lvl6pPr>
      <a:lvl7pPr marL="8838590" algn="l" defTabSz="2946197" rtl="0" eaLnBrk="1" latinLnBrk="0" hangingPunct="1">
        <a:defRPr sz="5800" kern="1200">
          <a:solidFill>
            <a:schemeClr val="tx1"/>
          </a:solidFill>
          <a:latin typeface="+mn-lt"/>
          <a:ea typeface="+mn-ea"/>
          <a:cs typeface="+mn-cs"/>
        </a:defRPr>
      </a:lvl7pPr>
      <a:lvl8pPr marL="10311689" algn="l" defTabSz="2946197" rtl="0" eaLnBrk="1" latinLnBrk="0" hangingPunct="1">
        <a:defRPr sz="5800" kern="1200">
          <a:solidFill>
            <a:schemeClr val="tx1"/>
          </a:solidFill>
          <a:latin typeface="+mn-lt"/>
          <a:ea typeface="+mn-ea"/>
          <a:cs typeface="+mn-cs"/>
        </a:defRPr>
      </a:lvl8pPr>
      <a:lvl9pPr marL="11784787" algn="l" defTabSz="2946197"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2186402" y="1134369"/>
            <a:ext cx="25994888" cy="252028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latin typeface="Times New Roman" pitchFamily="18" charset="0"/>
                <a:cs typeface="Times New Roman" pitchFamily="18" charset="0"/>
              </a:rPr>
              <a:t>«Использование интерактивной доски на уроках окружающего мира»</a:t>
            </a:r>
          </a:p>
          <a:p>
            <a:pPr algn="ctr"/>
            <a:r>
              <a:rPr lang="ru-RU" sz="5000" dirty="0" smtClean="0">
                <a:latin typeface="Times New Roman" pitchFamily="18" charset="0"/>
                <a:cs typeface="Times New Roman" pitchFamily="18" charset="0"/>
              </a:rPr>
              <a:t>Гошейн В.Н., МОУ ИРМО «Хомутовская средняя общеобразовательная школа №1»,</a:t>
            </a:r>
          </a:p>
          <a:p>
            <a:pPr algn="r"/>
            <a:r>
              <a:rPr lang="ru-RU" sz="5000" dirty="0" smtClean="0">
                <a:latin typeface="Times New Roman" pitchFamily="18" charset="0"/>
                <a:cs typeface="Times New Roman" pitchFamily="18" charset="0"/>
              </a:rPr>
              <a:t>учитель начальных классов, высшая квалификационная категория.</a:t>
            </a:r>
            <a:endParaRPr lang="ru-RU" sz="5000" dirty="0">
              <a:latin typeface="Times New Roman" pitchFamily="18" charset="0"/>
              <a:cs typeface="Times New Roman" pitchFamily="18" charset="0"/>
            </a:endParaRPr>
          </a:p>
        </p:txBody>
      </p:sp>
      <p:pic>
        <p:nvPicPr>
          <p:cNvPr id="1026" name="Picture 2" descr="https://cdn3.static1-sima-land.com/items/4093472/0/700.jpg?v=1576161517"/>
          <p:cNvPicPr>
            <a:picLocks noChangeAspect="1" noChangeArrowheads="1"/>
          </p:cNvPicPr>
          <p:nvPr/>
        </p:nvPicPr>
        <p:blipFill rotWithShape="1">
          <a:blip r:embed="rId2">
            <a:extLst>
              <a:ext uri="{28A0092B-C50C-407E-A947-70E740481C1C}">
                <a14:useLocalDpi xmlns:a14="http://schemas.microsoft.com/office/drawing/2010/main" val="0"/>
              </a:ext>
            </a:extLst>
          </a:blip>
          <a:srcRect t="15201" b="12487"/>
          <a:stretch/>
        </p:blipFill>
        <p:spPr bwMode="auto">
          <a:xfrm>
            <a:off x="11850096" y="9343281"/>
            <a:ext cx="6667500" cy="4821381"/>
          </a:xfrm>
          <a:prstGeom prst="rect">
            <a:avLst/>
          </a:prstGeom>
          <a:noFill/>
          <a:extLst>
            <a:ext uri="{909E8E84-426E-40DD-AFC4-6F175D3DCCD1}">
              <a14:hiddenFill xmlns:a14="http://schemas.microsoft.com/office/drawing/2010/main">
                <a:solidFill>
                  <a:srgbClr val="FFFFFF"/>
                </a:solidFill>
              </a14:hiddenFill>
            </a:ext>
          </a:extLst>
        </p:spPr>
      </p:pic>
      <p:sp>
        <p:nvSpPr>
          <p:cNvPr id="4" name="Стрелка вправо 3"/>
          <p:cNvSpPr/>
          <p:nvPr/>
        </p:nvSpPr>
        <p:spPr>
          <a:xfrm rot="12456285">
            <a:off x="8996171" y="9435473"/>
            <a:ext cx="2592288" cy="72008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6" name="Стрелка вправо 5"/>
          <p:cNvSpPr/>
          <p:nvPr/>
        </p:nvSpPr>
        <p:spPr>
          <a:xfrm rot="1603268">
            <a:off x="18619943" y="13121602"/>
            <a:ext cx="2592288" cy="72008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7" name="Стрелка вправо 6"/>
          <p:cNvSpPr/>
          <p:nvPr/>
        </p:nvSpPr>
        <p:spPr>
          <a:xfrm rot="8974566">
            <a:off x="8980731" y="13184026"/>
            <a:ext cx="2592288" cy="72008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8" name="Стрелка вправо 7"/>
          <p:cNvSpPr/>
          <p:nvPr/>
        </p:nvSpPr>
        <p:spPr>
          <a:xfrm rot="20102406">
            <a:off x="18729878" y="9486719"/>
            <a:ext cx="2592288" cy="72008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0" name="Прямоугольник 9"/>
          <p:cNvSpPr/>
          <p:nvPr/>
        </p:nvSpPr>
        <p:spPr>
          <a:xfrm>
            <a:off x="2147031" y="12950242"/>
            <a:ext cx="6048672" cy="4032448"/>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ru-RU" sz="2400" b="1" kern="100" dirty="0">
                <a:solidFill>
                  <a:srgbClr val="000000"/>
                </a:solidFill>
                <a:effectLst/>
                <a:latin typeface="Times New Roman"/>
                <a:ea typeface="SimSun"/>
                <a:cs typeface="Mangal"/>
              </a:rPr>
              <a:t>Показ презентации.</a:t>
            </a:r>
            <a:endParaRPr lang="ru-RU" sz="2400" b="1" dirty="0">
              <a:effectLst/>
              <a:ea typeface="Calibri"/>
              <a:cs typeface="Times New Roman"/>
            </a:endParaRPr>
          </a:p>
          <a:p>
            <a:pPr indent="450215" algn="just">
              <a:lnSpc>
                <a:spcPct val="115000"/>
              </a:lnSpc>
              <a:spcAft>
                <a:spcPts val="0"/>
              </a:spcAft>
            </a:pPr>
            <a:r>
              <a:rPr lang="ru-RU" sz="2400" kern="100" dirty="0">
                <a:solidFill>
                  <a:srgbClr val="666666"/>
                </a:solidFill>
                <a:effectLst/>
                <a:latin typeface="Arial"/>
                <a:ea typeface="SimSun"/>
                <a:cs typeface="Mangal"/>
              </a:rPr>
              <a:t> </a:t>
            </a:r>
            <a:r>
              <a:rPr lang="ru-RU" sz="2400" kern="100" dirty="0">
                <a:effectLst/>
                <a:latin typeface="Times New Roman"/>
                <a:ea typeface="SimSun"/>
                <a:cs typeface="Times New Roman"/>
              </a:rPr>
              <a:t>Цель   презентации – донести информацию в наглядной, легко воспринимаемой форме.   Проведение урока с использованием презентаций требует от учителя подготовки, но в результате получим высокий уровень работы на уроке, а вместе с тем и усвоения материала. </a:t>
            </a:r>
            <a:endParaRPr lang="ru-RU" sz="2400" dirty="0">
              <a:effectLst/>
              <a:ea typeface="Calibri"/>
              <a:cs typeface="Times New Roman"/>
            </a:endParaRPr>
          </a:p>
          <a:p>
            <a:pPr algn="ctr">
              <a:lnSpc>
                <a:spcPct val="115000"/>
              </a:lnSpc>
              <a:spcAft>
                <a:spcPts val="1000"/>
              </a:spcAft>
            </a:pPr>
            <a:r>
              <a:rPr lang="ru-RU" sz="2400" dirty="0">
                <a:effectLst/>
                <a:ea typeface="Calibri"/>
                <a:cs typeface="Times New Roman"/>
              </a:rPr>
              <a:t> </a:t>
            </a:r>
          </a:p>
        </p:txBody>
      </p:sp>
      <p:pic>
        <p:nvPicPr>
          <p:cNvPr id="11" name="Рисунок 10" descr="C:\Users\PC\Downloads\2021-12-07_16-59-2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3906" y="17301714"/>
            <a:ext cx="4285958" cy="3485434"/>
          </a:xfrm>
          <a:prstGeom prst="rect">
            <a:avLst/>
          </a:prstGeom>
          <a:noFill/>
          <a:ln>
            <a:noFill/>
          </a:ln>
        </p:spPr>
      </p:pic>
      <p:pic>
        <p:nvPicPr>
          <p:cNvPr id="12" name="Рисунок 11" descr="C:\Users\PC\Downloads\2021-12-07_17-01-26.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4491" y="17264161"/>
            <a:ext cx="4608512" cy="3522986"/>
          </a:xfrm>
          <a:prstGeom prst="rect">
            <a:avLst/>
          </a:prstGeom>
          <a:noFill/>
          <a:ln>
            <a:noFill/>
          </a:ln>
        </p:spPr>
      </p:pic>
      <p:sp>
        <p:nvSpPr>
          <p:cNvPr id="13" name="Прямоугольник 12"/>
          <p:cNvSpPr/>
          <p:nvPr/>
        </p:nvSpPr>
        <p:spPr>
          <a:xfrm>
            <a:off x="22916851" y="4230713"/>
            <a:ext cx="5544616" cy="4032448"/>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ru-RU" sz="2400" b="1" kern="100" dirty="0">
                <a:solidFill>
                  <a:srgbClr val="000000"/>
                </a:solidFill>
                <a:effectLst/>
                <a:latin typeface="Times New Roman"/>
                <a:ea typeface="SimSun"/>
                <a:cs typeface="Mangal"/>
              </a:rPr>
              <a:t>Электронные формы учебников.</a:t>
            </a:r>
            <a:endParaRPr lang="ru-RU" sz="2400" dirty="0">
              <a:effectLst/>
              <a:ea typeface="Calibri"/>
              <a:cs typeface="Times New Roman"/>
            </a:endParaRPr>
          </a:p>
          <a:p>
            <a:pPr algn="ctr">
              <a:lnSpc>
                <a:spcPct val="115000"/>
              </a:lnSpc>
              <a:spcAft>
                <a:spcPts val="0"/>
              </a:spcAft>
            </a:pPr>
            <a:r>
              <a:rPr lang="ru-RU" sz="2400" kern="100" dirty="0">
                <a:solidFill>
                  <a:srgbClr val="000000"/>
                </a:solidFill>
                <a:effectLst/>
                <a:latin typeface="Times New Roman"/>
                <a:ea typeface="SimSun"/>
                <a:cs typeface="Mangal"/>
              </a:rPr>
              <a:t> </a:t>
            </a:r>
            <a:endParaRPr lang="ru-RU" sz="2400" dirty="0">
              <a:effectLst/>
              <a:ea typeface="Calibri"/>
              <a:cs typeface="Times New Roman"/>
            </a:endParaRPr>
          </a:p>
          <a:p>
            <a:pPr indent="450215" algn="just">
              <a:lnSpc>
                <a:spcPct val="115000"/>
              </a:lnSpc>
              <a:spcAft>
                <a:spcPts val="0"/>
              </a:spcAft>
            </a:pPr>
            <a:r>
              <a:rPr lang="ru-RU" sz="2400" dirty="0">
                <a:effectLst/>
                <a:latin typeface="Times New Roman"/>
                <a:ea typeface="Calibri"/>
                <a:cs typeface="Times New Roman"/>
              </a:rPr>
              <a:t>ЭФУ можно использовать на уроках окружающего мира при изучении жизни животных и растений, а так же при знакомстве с правилами поведения на </a:t>
            </a:r>
            <a:r>
              <a:rPr lang="ru-RU" sz="2400" dirty="0" smtClean="0">
                <a:effectLst/>
                <a:latin typeface="Times New Roman"/>
                <a:ea typeface="Calibri"/>
                <a:cs typeface="Times New Roman"/>
              </a:rPr>
              <a:t>природе.</a:t>
            </a:r>
            <a:endParaRPr lang="ru-RU" sz="2400" dirty="0">
              <a:effectLst/>
              <a:ea typeface="Calibri"/>
              <a:cs typeface="Times New Roman"/>
            </a:endParaRPr>
          </a:p>
        </p:txBody>
      </p:sp>
      <p:pic>
        <p:nvPicPr>
          <p:cNvPr id="14" name="Рисунок 13" descr="C:\Users\PC\Downloads\2021-12-07_15-39-30.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89159" y="8592240"/>
            <a:ext cx="3325988" cy="3985003"/>
          </a:xfrm>
          <a:prstGeom prst="rect">
            <a:avLst/>
          </a:prstGeom>
          <a:noFill/>
          <a:ln>
            <a:noFill/>
          </a:ln>
        </p:spPr>
      </p:pic>
      <p:pic>
        <p:nvPicPr>
          <p:cNvPr id="15" name="Рисунок 14" descr="C:\Users\PC\Downloads\2021-12-07_15-43-50.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08739" y="8587444"/>
            <a:ext cx="3392316" cy="4019933"/>
          </a:xfrm>
          <a:prstGeom prst="rect">
            <a:avLst/>
          </a:prstGeom>
          <a:noFill/>
          <a:ln>
            <a:noFill/>
          </a:ln>
        </p:spPr>
      </p:pic>
      <p:pic>
        <p:nvPicPr>
          <p:cNvPr id="16" name="Рисунок 15" descr="C:\Users\PC\Downloads\2021-12-07_15-46-24.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84403" y="4230713"/>
            <a:ext cx="3448444" cy="4032448"/>
          </a:xfrm>
          <a:prstGeom prst="rect">
            <a:avLst/>
          </a:prstGeom>
          <a:noFill/>
          <a:ln>
            <a:noFill/>
          </a:ln>
        </p:spPr>
      </p:pic>
      <p:sp>
        <p:nvSpPr>
          <p:cNvPr id="17" name="Прямоугольник 16"/>
          <p:cNvSpPr/>
          <p:nvPr/>
        </p:nvSpPr>
        <p:spPr>
          <a:xfrm>
            <a:off x="2147031" y="4230713"/>
            <a:ext cx="6048672" cy="4206976"/>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ru-RU" sz="2400" b="1" kern="100" dirty="0">
                <a:effectLst/>
                <a:latin typeface="Times New Roman"/>
                <a:ea typeface="SimSun"/>
                <a:cs typeface="Mangal"/>
              </a:rPr>
              <a:t>Работа с географическими картами.</a:t>
            </a:r>
            <a:endParaRPr lang="ru-RU" sz="2400" kern="100" dirty="0">
              <a:effectLst/>
              <a:latin typeface="Arial"/>
              <a:ea typeface="SimSun"/>
              <a:cs typeface="Mangal"/>
            </a:endParaRPr>
          </a:p>
          <a:p>
            <a:pPr indent="450215" algn="just">
              <a:spcAft>
                <a:spcPts val="0"/>
              </a:spcAft>
            </a:pPr>
            <a:r>
              <a:rPr lang="ru-RU" sz="2400" kern="100" dirty="0">
                <a:effectLst/>
                <a:latin typeface="Times New Roman"/>
                <a:ea typeface="SimSun"/>
                <a:cs typeface="Mangal"/>
              </a:rPr>
              <a:t>Изучение карты младшим школьником сопровождается сложными мыслительными процессами, которые ученику необходимо «включить» для формирования соответствующих картографических понятий </a:t>
            </a:r>
            <a:endParaRPr lang="ru-RU" sz="2400" kern="100" dirty="0">
              <a:effectLst/>
              <a:latin typeface="Arial"/>
              <a:ea typeface="SimSun"/>
              <a:cs typeface="Mangal"/>
            </a:endParaRPr>
          </a:p>
          <a:p>
            <a:pPr indent="450215" algn="just">
              <a:lnSpc>
                <a:spcPct val="115000"/>
              </a:lnSpc>
              <a:spcAft>
                <a:spcPts val="0"/>
              </a:spcAft>
            </a:pPr>
            <a:r>
              <a:rPr lang="ru-RU" sz="2400" dirty="0">
                <a:effectLst/>
                <a:latin typeface="Times New Roman"/>
                <a:ea typeface="Calibri"/>
                <a:cs typeface="Times New Roman"/>
              </a:rPr>
              <a:t>Пример задания для интерактивной доски: найди верное расположение национальных парков и заповедников.</a:t>
            </a:r>
            <a:endParaRPr lang="ru-RU" sz="2400" dirty="0">
              <a:effectLst/>
              <a:ea typeface="Calibri"/>
              <a:cs typeface="Times New Roman"/>
            </a:endParaRPr>
          </a:p>
        </p:txBody>
      </p:sp>
      <p:pic>
        <p:nvPicPr>
          <p:cNvPr id="18" name="Рисунок 17" descr="C:\Users\PC\Downloads\2021-12-07_16-17-13.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6751" y="8592240"/>
            <a:ext cx="4272463" cy="3240360"/>
          </a:xfrm>
          <a:prstGeom prst="rect">
            <a:avLst/>
          </a:prstGeom>
          <a:noFill/>
          <a:ln>
            <a:noFill/>
          </a:ln>
        </p:spPr>
      </p:pic>
      <p:sp>
        <p:nvSpPr>
          <p:cNvPr id="19" name="Прямоугольник 18"/>
          <p:cNvSpPr/>
          <p:nvPr/>
        </p:nvSpPr>
        <p:spPr>
          <a:xfrm>
            <a:off x="22945993" y="12950242"/>
            <a:ext cx="5544616" cy="3864111"/>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ru-RU" sz="2400" b="1" kern="100" dirty="0" smtClean="0">
              <a:effectLst/>
              <a:latin typeface="Times New Roman"/>
              <a:ea typeface="SimSun"/>
              <a:cs typeface="Mangal"/>
            </a:endParaRPr>
          </a:p>
          <a:p>
            <a:pPr algn="ctr">
              <a:spcAft>
                <a:spcPts val="0"/>
              </a:spcAft>
            </a:pPr>
            <a:r>
              <a:rPr lang="ru-RU" sz="2400" b="1" kern="100" dirty="0" smtClean="0">
                <a:effectLst/>
                <a:latin typeface="Times New Roman"/>
                <a:ea typeface="SimSun"/>
                <a:cs typeface="Mangal"/>
              </a:rPr>
              <a:t>Составление </a:t>
            </a:r>
            <a:r>
              <a:rPr lang="ru-RU" sz="2400" b="1" kern="100" dirty="0">
                <a:effectLst/>
                <a:latin typeface="Times New Roman"/>
                <a:ea typeface="SimSun"/>
                <a:cs typeface="Mangal"/>
              </a:rPr>
              <a:t>схем и моделей.</a:t>
            </a:r>
            <a:endParaRPr lang="ru-RU" sz="2400" kern="100" dirty="0">
              <a:effectLst/>
              <a:latin typeface="Arial"/>
              <a:ea typeface="SimSun"/>
              <a:cs typeface="Mangal"/>
            </a:endParaRPr>
          </a:p>
          <a:p>
            <a:pPr indent="450215" algn="just">
              <a:spcAft>
                <a:spcPts val="0"/>
              </a:spcAft>
            </a:pPr>
            <a:r>
              <a:rPr lang="ru-RU" sz="2400" kern="100" dirty="0">
                <a:solidFill>
                  <a:srgbClr val="000000"/>
                </a:solidFill>
                <a:effectLst/>
                <a:latin typeface="Times New Roman"/>
                <a:ea typeface="SimSun"/>
                <a:cs typeface="Mangal"/>
              </a:rPr>
              <a:t>Моделирование – это современная образовательная технология, которая даёт возможность разнообразить формы и методы обучения, повысить активность обучающихся на уроке. </a:t>
            </a:r>
            <a:endParaRPr lang="ru-RU" sz="2400" kern="100" dirty="0">
              <a:effectLst/>
              <a:latin typeface="Arial"/>
              <a:ea typeface="SimSun"/>
              <a:cs typeface="Mangal"/>
            </a:endParaRPr>
          </a:p>
          <a:p>
            <a:pPr indent="450215" algn="just">
              <a:spcAft>
                <a:spcPts val="0"/>
              </a:spcAft>
            </a:pPr>
            <a:r>
              <a:rPr lang="ru-RU" sz="2400" kern="100" dirty="0">
                <a:solidFill>
                  <a:srgbClr val="000000"/>
                </a:solidFill>
                <a:effectLst/>
                <a:latin typeface="Times New Roman"/>
                <a:ea typeface="SimSun"/>
                <a:cs typeface="Mangal"/>
              </a:rPr>
              <a:t>На уроках окружающего мира очень важно уметь составлять схемы и модели. В этом нам поможет интерактивная доска.</a:t>
            </a:r>
            <a:endParaRPr lang="ru-RU" sz="2400" kern="100" dirty="0">
              <a:effectLst/>
              <a:latin typeface="Arial"/>
              <a:ea typeface="SimSun"/>
              <a:cs typeface="Mangal"/>
            </a:endParaRPr>
          </a:p>
          <a:p>
            <a:pPr indent="450215" algn="just">
              <a:lnSpc>
                <a:spcPct val="115000"/>
              </a:lnSpc>
              <a:spcAft>
                <a:spcPts val="0"/>
              </a:spcAft>
            </a:pPr>
            <a:r>
              <a:rPr lang="ru-RU" sz="2400" kern="100" dirty="0">
                <a:solidFill>
                  <a:srgbClr val="000000"/>
                </a:solidFill>
                <a:effectLst/>
                <a:latin typeface="Times New Roman"/>
                <a:ea typeface="SimSun"/>
                <a:cs typeface="Mangal"/>
              </a:rPr>
              <a:t> </a:t>
            </a:r>
            <a:endParaRPr lang="ru-RU" sz="2400" dirty="0">
              <a:effectLst/>
              <a:ea typeface="Calibri"/>
              <a:cs typeface="Times New Roman"/>
            </a:endParaRPr>
          </a:p>
        </p:txBody>
      </p:sp>
      <p:pic>
        <p:nvPicPr>
          <p:cNvPr id="20" name="Рисунок 19" descr="C:\Users\PC\Downloads\2021-12-07_16-42-59.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574405" y="17301714"/>
            <a:ext cx="4668667" cy="3240360"/>
          </a:xfrm>
          <a:prstGeom prst="rect">
            <a:avLst/>
          </a:prstGeom>
          <a:noFill/>
          <a:ln>
            <a:noFill/>
          </a:ln>
        </p:spPr>
      </p:pic>
      <p:pic>
        <p:nvPicPr>
          <p:cNvPr id="21" name="Рисунок 20" descr="C:\Users\PC\Downloads\2021-12-07_16-45-23.png"/>
          <p:cNvPicPr/>
          <p:nvPr/>
        </p:nvPicPr>
        <p:blipFill rotWithShape="1">
          <a:blip r:embed="rId10" cstate="print">
            <a:extLst>
              <a:ext uri="{28A0092B-C50C-407E-A947-70E740481C1C}">
                <a14:useLocalDpi xmlns:a14="http://schemas.microsoft.com/office/drawing/2010/main" val="0"/>
              </a:ext>
            </a:extLst>
          </a:blip>
          <a:srcRect/>
          <a:stretch/>
        </p:blipFill>
        <p:spPr bwMode="auto">
          <a:xfrm>
            <a:off x="24789059" y="17264161"/>
            <a:ext cx="4482159" cy="3240360"/>
          </a:xfrm>
          <a:prstGeom prst="rect">
            <a:avLst/>
          </a:prstGeom>
          <a:noFill/>
          <a:ln>
            <a:noFill/>
          </a:ln>
          <a:extLst>
            <a:ext uri="{53640926-AAD7-44D8-BBD7-CCE9431645EC}">
              <a14:shadowObscured xmlns:a14="http://schemas.microsoft.com/office/drawing/2010/main"/>
            </a:ext>
          </a:extLst>
        </p:spPr>
      </p:pic>
      <p:sp>
        <p:nvSpPr>
          <p:cNvPr id="22" name="Скругленный прямоугольник 21"/>
          <p:cNvSpPr/>
          <p:nvPr/>
        </p:nvSpPr>
        <p:spPr>
          <a:xfrm>
            <a:off x="11369687" y="4489117"/>
            <a:ext cx="7272808" cy="3690168"/>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450215" algn="just">
              <a:lnSpc>
                <a:spcPct val="115000"/>
              </a:lnSpc>
              <a:spcAft>
                <a:spcPts val="0"/>
              </a:spcAft>
            </a:pPr>
            <a:r>
              <a:rPr lang="ru-RU" sz="2800" i="1" kern="100" dirty="0">
                <a:effectLst/>
                <a:latin typeface="Times New Roman"/>
                <a:ea typeface="SimSun"/>
                <a:cs typeface="Times New Roman"/>
              </a:rPr>
              <a:t>Интерактивная доска на уроке окружающего мира становится важной потребностью, так как интерес учащихся могут поддержать только современные средства обучения – динамичные, яркие.</a:t>
            </a:r>
            <a:endParaRPr lang="ru-RU" sz="2800" dirty="0">
              <a:effectLst/>
              <a:ea typeface="Calibri"/>
              <a:cs typeface="Times New Roman"/>
            </a:endParaRPr>
          </a:p>
          <a:p>
            <a:pPr algn="ctr">
              <a:lnSpc>
                <a:spcPct val="115000"/>
              </a:lnSpc>
              <a:spcAft>
                <a:spcPts val="1000"/>
              </a:spcAft>
            </a:pPr>
            <a:r>
              <a:rPr lang="ru-RU" sz="1100" dirty="0">
                <a:effectLst/>
                <a:ea typeface="Calibri"/>
                <a:cs typeface="Times New Roman"/>
              </a:rPr>
              <a:t> </a:t>
            </a:r>
          </a:p>
        </p:txBody>
      </p:sp>
      <p:sp>
        <p:nvSpPr>
          <p:cNvPr id="24" name="Скругленный прямоугольник 23"/>
          <p:cNvSpPr/>
          <p:nvPr/>
        </p:nvSpPr>
        <p:spPr>
          <a:xfrm>
            <a:off x="12691715" y="14386042"/>
            <a:ext cx="5544616" cy="6622536"/>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450215" algn="just">
              <a:lnSpc>
                <a:spcPct val="115000"/>
              </a:lnSpc>
              <a:spcAft>
                <a:spcPts val="0"/>
              </a:spcAft>
            </a:pPr>
            <a:r>
              <a:rPr lang="ru-RU" sz="2800" i="1" dirty="0">
                <a:solidFill>
                  <a:srgbClr val="000000"/>
                </a:solidFill>
                <a:effectLst/>
                <a:latin typeface="Times New Roman"/>
                <a:ea typeface="Calibri"/>
                <a:cs typeface="Times New Roman"/>
              </a:rPr>
              <a:t>Работая с интерактивной доской,  учитель поддерживает постоянный контакт с классом. </a:t>
            </a:r>
            <a:endParaRPr lang="ru-RU" sz="2800" dirty="0">
              <a:effectLst/>
              <a:ea typeface="Calibri"/>
              <a:cs typeface="Times New Roman"/>
            </a:endParaRPr>
          </a:p>
          <a:p>
            <a:pPr algn="just">
              <a:lnSpc>
                <a:spcPct val="115000"/>
              </a:lnSpc>
              <a:spcAft>
                <a:spcPts val="1000"/>
              </a:spcAft>
            </a:pPr>
            <a:r>
              <a:rPr lang="ru-RU" sz="2800" i="1" dirty="0">
                <a:solidFill>
                  <a:srgbClr val="000000"/>
                </a:solidFill>
                <a:effectLst/>
                <a:latin typeface="Times New Roman"/>
                <a:ea typeface="Calibri"/>
                <a:cs typeface="Times New Roman"/>
              </a:rPr>
              <a:t>Однако, нужно понимать, что польза от использования интерактивной доски во многом зависит от самого учителя, от того, как он применяет те или иные возможности этого экрана. Особенно важна такая работа на уроках окружающего мира.</a:t>
            </a:r>
            <a:endParaRPr lang="ru-RU" sz="2800" dirty="0">
              <a:effectLst/>
              <a:ea typeface="Calibri"/>
              <a:cs typeface="Times New Roman"/>
            </a:endParaRPr>
          </a:p>
        </p:txBody>
      </p:sp>
    </p:spTree>
    <p:extLst>
      <p:ext uri="{BB962C8B-B14F-4D97-AF65-F5344CB8AC3E}">
        <p14:creationId xmlns:p14="http://schemas.microsoft.com/office/powerpoint/2010/main" val="744848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199</Words>
  <Application>Microsoft Office PowerPoint</Application>
  <PresentationFormat>Произвольный</PresentationFormat>
  <Paragraphs>21</Paragraphs>
  <Slides>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Тема Office</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PC</dc:creator>
  <cp:lastModifiedBy>PC</cp:lastModifiedBy>
  <cp:revision>12</cp:revision>
  <dcterms:created xsi:type="dcterms:W3CDTF">2021-12-08T06:30:37Z</dcterms:created>
  <dcterms:modified xsi:type="dcterms:W3CDTF">2021-12-08T07:11:54Z</dcterms:modified>
</cp:coreProperties>
</file>